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4293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Digging 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E6A1DD-A360-480F-A001-B4DDC3B24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34408"/>
            <a:ext cx="7025776" cy="55082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Digging In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Digging In is a 20 round, 100 point, Comstock course of fire. There are 9 IPSC targets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141</Words>
  <Application>Microsoft Office PowerPoint</Application>
  <PresentationFormat>Custom</PresentationFormat>
  <Paragraphs>19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2020-08-28T15:33:55Z</dcterms:modified>
  <cp:category>Shooting</cp:category>
</cp:coreProperties>
</file>